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E6254F-7299-1C50-4109-C366386FB7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3E31C50-A4F4-9FBD-1575-3B02A0A754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5BA2BCB-9D57-451C-FC7F-B89BE74C9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869DE5-245A-E360-F530-1584FBD30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228E82-B732-EDF8-B2DA-E0084D1EB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2333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7978CA-9346-F999-E63F-94EF11647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69A942-8C20-2F00-0F5E-7A67E1D6B1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B364E4-E769-3EEF-BB52-AF36AED49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5DE57E1-7FD7-1406-C5F1-81210AB4F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F581752-3EAC-E58E-644D-0457F8DC9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5333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992298-8652-BFFF-A050-956875CCE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80D6122-C856-E34B-4783-1D3CB18866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095FF3-F691-E614-DCC8-D4B4CCCDB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E4761E7-67F1-27E5-A1D2-91D4A260F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2C9DC11-9649-999E-4E1B-4C7FD59CE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7650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154F11-1504-B533-4845-4ECB411AE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09F69AC-5438-B5AB-AC89-7D1E642515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52370E7-5971-5BB5-B5D1-D329833C1F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D42BCD6-9B12-3F9A-CEBA-9AFF0C11F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C73E7B9-E1B9-47D0-DA0E-F70A505D2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084ED93-0FE6-C56E-EF28-DB3641BBB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8423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E5489F-40FD-0508-3066-0E21DC132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8388F89-FB4D-9530-FC75-6576CA9E7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5873F58-6BC5-6489-BDE8-92153A2032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33A0D38-CBF8-CAEA-7E08-265E8CD5DC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99E67E7-9D68-4534-B84D-0B04F0C4F1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EB46E8-3543-5256-5F39-4ECC92F6D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F784092-CBE6-A978-DD39-22367B47E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14EB90B-E5B7-2A28-B6EF-41C6D1E74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4394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B317EC-6205-727A-A00E-8C32A2988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204E23D-A599-5917-0C3E-39B6D0D77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A529AE6-E395-91D1-9E9E-50763459C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494AEA6-0B01-5291-B663-7B790DB42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4863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945CC39-9A5A-B41F-DC99-2D65296B5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0330846-E1F6-3889-9A95-A1FEC3A16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601F145-79CC-F64B-99F2-D23D96D9D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1693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D9CB2D9-F625-4712-3510-F633FDC5A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ACD72E9-9542-5A8B-3DBF-ED1EACFF64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6D13268-37FB-B756-5D9C-BA14A818DF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7860410-CA8F-BA4C-1497-804FE98BC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984404A-6BB1-2B5B-BCAA-9C807826D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6E935F9-B930-F54C-FB6A-C3DA330E1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161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BDE7A6-D38D-A6BC-D73B-B8E4CED69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F294776-6D35-C7B1-1978-3949986F2D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9242E62-AD34-69EE-49C1-727332F944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6589B40-F929-A435-EDBF-E32CE17F8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0818593-DAC8-3699-CD2D-DDE4C2565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A77D287-FFE8-D38E-D55D-4B7EE1D5F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269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5BAE8A-22CD-0BD6-5133-B715DB13C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3328159-E2DB-353A-46EC-1564EDF5CF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D38C1A-DABA-8764-E2F9-9A44515F2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95AD720-7BD3-D44A-DBA5-FCDE6F26C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EB80E5A-34AE-225F-62D8-2870DD3B6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1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CE94E88-41A6-C482-59E7-1D8C8498D4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F316EB8-8C1D-59C3-CBAC-297CD78677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0062A84-57D5-A3C3-743F-CA1432E98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7B4882B-CFA6-0D19-BAD4-B98499D1A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4A6800-E400-6A2F-7BCE-7B49BF12A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2970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7DF7DC7-22C8-B326-DE45-08533BCD3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9872173-94CD-2110-A3D4-97FACADD58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7D7A92-08CA-DFD6-6C1C-3772320A7F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908BBF-3FA4-4E0A-B136-092F5D065FD5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F6A71A6-256A-BD36-BD82-7DB282143B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40D1975-7142-3625-FF93-328133284B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D82584-F60D-4356-92D8-5DC0301252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895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618732-7619-89C8-66B3-4575F211C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1566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Port B PIN3 Level low </a:t>
            </a:r>
            <a:r>
              <a:rPr lang="ko-KR" altLang="en-US" dirty="0"/>
              <a:t>일 때</a:t>
            </a:r>
            <a:r>
              <a:rPr lang="en-US" altLang="ko-KR" dirty="0"/>
              <a:t>,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C03476D-413E-02B6-3AA8-2ADA427691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1437" y="1034552"/>
            <a:ext cx="7989126" cy="5190757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22E0BC0-CE27-245D-8DA0-7EA1C1D353A7}"/>
              </a:ext>
            </a:extLst>
          </p:cNvPr>
          <p:cNvSpPr/>
          <p:nvPr/>
        </p:nvSpPr>
        <p:spPr>
          <a:xfrm>
            <a:off x="2101437" y="5892800"/>
            <a:ext cx="1962563" cy="34174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8198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618732-7619-89C8-66B3-4575F211C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1566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Port B PIN3 Level high </a:t>
            </a:r>
            <a:r>
              <a:rPr lang="ko-KR" altLang="en-US" dirty="0"/>
              <a:t>일 때</a:t>
            </a:r>
            <a:r>
              <a:rPr lang="en-US" altLang="ko-KR" dirty="0"/>
              <a:t>,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402FA8D-827E-703B-3A16-91D2D19828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4628" y="1071417"/>
            <a:ext cx="8402744" cy="5500255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F037E217-CBED-08EE-1120-B733BD5EDDDA}"/>
              </a:ext>
            </a:extLst>
          </p:cNvPr>
          <p:cNvSpPr/>
          <p:nvPr/>
        </p:nvSpPr>
        <p:spPr>
          <a:xfrm>
            <a:off x="1981365" y="6151129"/>
            <a:ext cx="1990271" cy="42054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81166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16</Words>
  <Application>Microsoft Office PowerPoint</Application>
  <PresentationFormat>와이드스크린</PresentationFormat>
  <Paragraphs>2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Port B PIN3 Level low 일 때,</vt:lpstr>
      <vt:lpstr>Port B PIN3 Level high 일 때,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신영종</dc:creator>
  <cp:lastModifiedBy>신영종</cp:lastModifiedBy>
  <cp:revision>1</cp:revision>
  <dcterms:created xsi:type="dcterms:W3CDTF">2024-09-11T23:53:53Z</dcterms:created>
  <dcterms:modified xsi:type="dcterms:W3CDTF">2024-09-11T23:59:59Z</dcterms:modified>
</cp:coreProperties>
</file>